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9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1" r:id="rId27"/>
    <p:sldId id="280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2" r:id="rId38"/>
    <p:sldId id="293" r:id="rId39"/>
    <p:sldId id="29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99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2F25D-68B6-4053-9C6A-206CD5188DCE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C43D-3E18-4F61-997F-FFDA59D570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1007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2F25D-68B6-4053-9C6A-206CD5188DCE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C43D-3E18-4F61-997F-FFDA59D570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4807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2F25D-68B6-4053-9C6A-206CD5188DCE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C43D-3E18-4F61-997F-FFDA59D570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7588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2F25D-68B6-4053-9C6A-206CD5188DCE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C43D-3E18-4F61-997F-FFDA59D570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7156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2F25D-68B6-4053-9C6A-206CD5188DCE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C43D-3E18-4F61-997F-FFDA59D570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8499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2F25D-68B6-4053-9C6A-206CD5188DCE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C43D-3E18-4F61-997F-FFDA59D570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8892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2F25D-68B6-4053-9C6A-206CD5188DCE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C43D-3E18-4F61-997F-FFDA59D570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7509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2F25D-68B6-4053-9C6A-206CD5188DCE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C43D-3E18-4F61-997F-FFDA59D570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7571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2F25D-68B6-4053-9C6A-206CD5188DCE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C43D-3E18-4F61-997F-FFDA59D570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1819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2F25D-68B6-4053-9C6A-206CD5188DCE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C43D-3E18-4F61-997F-FFDA59D570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4574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2F25D-68B6-4053-9C6A-206CD5188DCE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C43D-3E18-4F61-997F-FFDA59D570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9870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2F25D-68B6-4053-9C6A-206CD5188DCE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2C43D-3E18-4F61-997F-FFDA59D570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7228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4891"/>
            <a:ext cx="10515600" cy="793631"/>
          </a:xfrm>
        </p:spPr>
        <p:txBody>
          <a:bodyPr>
            <a:normAutofit/>
          </a:bodyPr>
          <a:lstStyle/>
          <a:p>
            <a:r>
              <a:rPr lang="en-IN" dirty="0" smtClean="0"/>
              <a:t>              </a:t>
            </a:r>
            <a:r>
              <a:rPr lang="en-IN" b="1" dirty="0" smtClean="0">
                <a:solidFill>
                  <a:srgbClr val="FFC000"/>
                </a:solidFill>
                <a:latin typeface="Bahnschrift" panose="020B0502040204020203" pitchFamily="34" charset="0"/>
              </a:rPr>
              <a:t>INSTASMART APPLICATION</a:t>
            </a:r>
            <a:endParaRPr lang="en-IN" b="1" dirty="0">
              <a:solidFill>
                <a:srgbClr val="FFC000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838755"/>
            <a:ext cx="10515600" cy="2760453"/>
          </a:xfrm>
        </p:spPr>
        <p:txBody>
          <a:bodyPr>
            <a:normAutofit fontScale="92500" lnSpcReduction="10000"/>
          </a:bodyPr>
          <a:lstStyle/>
          <a:p>
            <a:r>
              <a:rPr lang="en-IN" sz="2400" dirty="0" smtClean="0"/>
              <a:t>Name:  </a:t>
            </a:r>
            <a:r>
              <a:rPr lang="en-IN" sz="3800" b="1" dirty="0" err="1" smtClean="0"/>
              <a:t>Kushal</a:t>
            </a:r>
            <a:r>
              <a:rPr lang="en-IN" sz="3800" b="1" dirty="0" smtClean="0"/>
              <a:t> </a:t>
            </a:r>
            <a:r>
              <a:rPr lang="en-IN" sz="3800" b="1" dirty="0" err="1" smtClean="0"/>
              <a:t>Banik</a:t>
            </a:r>
            <a:r>
              <a:rPr lang="en-IN" sz="3800" b="1" dirty="0" smtClean="0"/>
              <a:t> </a:t>
            </a:r>
            <a:endParaRPr lang="en-IN" sz="3800" b="1" dirty="0"/>
          </a:p>
          <a:p>
            <a:r>
              <a:rPr lang="en-IN" sz="2400" dirty="0" smtClean="0"/>
              <a:t>EMP ID: </a:t>
            </a:r>
            <a:r>
              <a:rPr lang="en-IN" sz="3500" b="1" dirty="0" smtClean="0"/>
              <a:t>2157964</a:t>
            </a:r>
          </a:p>
          <a:p>
            <a:r>
              <a:rPr lang="en-IN" sz="2900" dirty="0" smtClean="0"/>
              <a:t>Email ID</a:t>
            </a:r>
            <a:r>
              <a:rPr lang="en-IN" sz="3500" dirty="0" smtClean="0"/>
              <a:t>: </a:t>
            </a:r>
            <a:r>
              <a:rPr lang="en-IN" sz="4300" b="1" dirty="0"/>
              <a:t>Kushal.Banik2@cognizant.com</a:t>
            </a:r>
          </a:p>
          <a:p>
            <a:r>
              <a:rPr lang="en-IN" sz="2400" dirty="0" smtClean="0"/>
              <a:t>PHN: </a:t>
            </a:r>
            <a:r>
              <a:rPr lang="en-IN" sz="3500" b="1" i="1" dirty="0" smtClean="0"/>
              <a:t>7980859303</a:t>
            </a:r>
            <a:endParaRPr lang="en-IN" sz="2400" b="1" dirty="0" smtClean="0"/>
          </a:p>
          <a:p>
            <a:r>
              <a:rPr lang="en-IN" dirty="0" smtClean="0"/>
              <a:t>Front End Technology Used : </a:t>
            </a:r>
            <a:r>
              <a:rPr lang="en-IN" sz="3800" b="1" dirty="0" smtClean="0">
                <a:solidFill>
                  <a:srgbClr val="FB9937"/>
                </a:solidFill>
              </a:rPr>
              <a:t>ANGULAR JS</a:t>
            </a:r>
            <a:endParaRPr lang="en-IN" sz="3800" b="1" dirty="0">
              <a:solidFill>
                <a:srgbClr val="FB9937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88522"/>
            <a:ext cx="10229491" cy="278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1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528" y="365125"/>
            <a:ext cx="11181272" cy="1325563"/>
          </a:xfrm>
        </p:spPr>
        <p:txBody>
          <a:bodyPr/>
          <a:lstStyle/>
          <a:p>
            <a:r>
              <a:rPr lang="en-IN" dirty="0" smtClean="0"/>
              <a:t>Home Page when Logged In As a Normal User (2)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90" y="1825625"/>
            <a:ext cx="10929667" cy="4730450"/>
          </a:xfrm>
        </p:spPr>
      </p:pic>
    </p:spTree>
    <p:extLst>
      <p:ext uri="{BB962C8B-B14F-4D97-AF65-F5344CB8AC3E}">
        <p14:creationId xmlns:p14="http://schemas.microsoft.com/office/powerpoint/2010/main" val="89256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43" y="365125"/>
            <a:ext cx="11757804" cy="997849"/>
          </a:xfrm>
        </p:spPr>
        <p:txBody>
          <a:bodyPr/>
          <a:lstStyle/>
          <a:p>
            <a:r>
              <a:rPr lang="en-IN" dirty="0" smtClean="0"/>
              <a:t>Adding Product To Cart As A User From Home Page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96" y="1618591"/>
            <a:ext cx="10938294" cy="4678692"/>
          </a:xfrm>
        </p:spPr>
      </p:pic>
    </p:spTree>
    <p:extLst>
      <p:ext uri="{BB962C8B-B14F-4D97-AF65-F5344CB8AC3E}">
        <p14:creationId xmlns:p14="http://schemas.microsoft.com/office/powerpoint/2010/main" val="182242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516" y="138023"/>
            <a:ext cx="11913079" cy="1552754"/>
          </a:xfrm>
        </p:spPr>
        <p:txBody>
          <a:bodyPr>
            <a:normAutofit/>
          </a:bodyPr>
          <a:lstStyle/>
          <a:p>
            <a:r>
              <a:rPr lang="en-IN" sz="3600" dirty="0" smtClean="0"/>
              <a:t>Adding Product To Cart As A User From Specific Product Page</a:t>
            </a:r>
            <a:endParaRPr lang="en-IN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10" y="1825624"/>
            <a:ext cx="10990053" cy="4661439"/>
          </a:xfrm>
        </p:spPr>
      </p:pic>
    </p:spTree>
    <p:extLst>
      <p:ext uri="{BB962C8B-B14F-4D97-AF65-F5344CB8AC3E}">
        <p14:creationId xmlns:p14="http://schemas.microsoft.com/office/powerpoint/2010/main" val="329997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3472" y="365126"/>
            <a:ext cx="9240328" cy="1023728"/>
          </a:xfrm>
        </p:spPr>
        <p:txBody>
          <a:bodyPr/>
          <a:lstStyle/>
          <a:p>
            <a:r>
              <a:rPr lang="en-IN" dirty="0" smtClean="0"/>
              <a:t>Cart View Page For Normal User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45" y="1388855"/>
            <a:ext cx="11559397" cy="5244858"/>
          </a:xfrm>
        </p:spPr>
      </p:pic>
    </p:spTree>
    <p:extLst>
      <p:ext uri="{BB962C8B-B14F-4D97-AF65-F5344CB8AC3E}">
        <p14:creationId xmlns:p14="http://schemas.microsoft.com/office/powerpoint/2010/main" val="189144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5124" y="365125"/>
            <a:ext cx="8308675" cy="1325563"/>
          </a:xfrm>
        </p:spPr>
        <p:txBody>
          <a:bodyPr/>
          <a:lstStyle/>
          <a:p>
            <a:r>
              <a:rPr lang="en-IN" dirty="0" smtClean="0"/>
              <a:t>Cart Checkout Page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98" y="1492370"/>
            <a:ext cx="11257471" cy="5175849"/>
          </a:xfrm>
        </p:spPr>
      </p:pic>
    </p:spTree>
    <p:extLst>
      <p:ext uri="{BB962C8B-B14F-4D97-AF65-F5344CB8AC3E}">
        <p14:creationId xmlns:p14="http://schemas.microsoft.com/office/powerpoint/2010/main" val="395108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2210" y="365125"/>
            <a:ext cx="8541589" cy="1325563"/>
          </a:xfrm>
        </p:spPr>
        <p:txBody>
          <a:bodyPr/>
          <a:lstStyle/>
          <a:p>
            <a:r>
              <a:rPr lang="en-IN" dirty="0" smtClean="0"/>
              <a:t>Payment Gateway Page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31" y="1825624"/>
            <a:ext cx="11110823" cy="4626933"/>
          </a:xfrm>
        </p:spPr>
      </p:pic>
    </p:spTree>
    <p:extLst>
      <p:ext uri="{BB962C8B-B14F-4D97-AF65-F5344CB8AC3E}">
        <p14:creationId xmlns:p14="http://schemas.microsoft.com/office/powerpoint/2010/main" val="396128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6218" y="365125"/>
            <a:ext cx="9257581" cy="1325563"/>
          </a:xfrm>
        </p:spPr>
        <p:txBody>
          <a:bodyPr/>
          <a:lstStyle/>
          <a:p>
            <a:r>
              <a:rPr lang="en-IN" dirty="0" smtClean="0"/>
              <a:t>Payment Personal Details Page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09" y="1825625"/>
            <a:ext cx="10455216" cy="4592428"/>
          </a:xfrm>
        </p:spPr>
      </p:pic>
    </p:spTree>
    <p:extLst>
      <p:ext uri="{BB962C8B-B14F-4D97-AF65-F5344CB8AC3E}">
        <p14:creationId xmlns:p14="http://schemas.microsoft.com/office/powerpoint/2010/main" val="342810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958" y="365125"/>
            <a:ext cx="8558842" cy="1049607"/>
          </a:xfrm>
        </p:spPr>
        <p:txBody>
          <a:bodyPr/>
          <a:lstStyle/>
          <a:p>
            <a:r>
              <a:rPr lang="en-IN" dirty="0" smtClean="0"/>
              <a:t>Card Info Payment Page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32" y="1523700"/>
            <a:ext cx="10948694" cy="4975904"/>
          </a:xfrm>
        </p:spPr>
      </p:pic>
    </p:spTree>
    <p:extLst>
      <p:ext uri="{BB962C8B-B14F-4D97-AF65-F5344CB8AC3E}">
        <p14:creationId xmlns:p14="http://schemas.microsoft.com/office/powerpoint/2010/main" val="34033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5728" y="365125"/>
            <a:ext cx="8438072" cy="1325563"/>
          </a:xfrm>
        </p:spPr>
        <p:txBody>
          <a:bodyPr/>
          <a:lstStyle/>
          <a:p>
            <a:r>
              <a:rPr lang="en-IN" dirty="0" smtClean="0"/>
              <a:t>Confirm And Pay Page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66" y="1825624"/>
            <a:ext cx="10739887" cy="4618307"/>
          </a:xfrm>
        </p:spPr>
      </p:pic>
    </p:spTree>
    <p:extLst>
      <p:ext uri="{BB962C8B-B14F-4D97-AF65-F5344CB8AC3E}">
        <p14:creationId xmlns:p14="http://schemas.microsoft.com/office/powerpoint/2010/main" val="297494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7924" y="365125"/>
            <a:ext cx="8765875" cy="1325563"/>
          </a:xfrm>
        </p:spPr>
        <p:txBody>
          <a:bodyPr/>
          <a:lstStyle/>
          <a:p>
            <a:r>
              <a:rPr lang="en-IN" dirty="0" smtClean="0"/>
              <a:t>Payment Processing Page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26" y="1518249"/>
            <a:ext cx="11412746" cy="4908429"/>
          </a:xfrm>
        </p:spPr>
      </p:pic>
    </p:spTree>
    <p:extLst>
      <p:ext uri="{BB962C8B-B14F-4D97-AF65-F5344CB8AC3E}">
        <p14:creationId xmlns:p14="http://schemas.microsoft.com/office/powerpoint/2010/main" val="131776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1306" y="146650"/>
            <a:ext cx="9144000" cy="862642"/>
          </a:xfrm>
        </p:spPr>
        <p:txBody>
          <a:bodyPr/>
          <a:lstStyle/>
          <a:p>
            <a:r>
              <a:rPr lang="en-IN" dirty="0" smtClean="0"/>
              <a:t>Home Page View Without Logged In (1)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98" y="715993"/>
            <a:ext cx="11775057" cy="568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03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5894" y="287489"/>
            <a:ext cx="5003321" cy="868452"/>
          </a:xfrm>
        </p:spPr>
        <p:txBody>
          <a:bodyPr/>
          <a:lstStyle/>
          <a:p>
            <a:r>
              <a:rPr lang="en-IN" dirty="0" smtClean="0"/>
              <a:t>All Purchases Page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36" y="1492370"/>
            <a:ext cx="11076317" cy="4908429"/>
          </a:xfrm>
        </p:spPr>
      </p:pic>
    </p:spTree>
    <p:extLst>
      <p:ext uri="{BB962C8B-B14F-4D97-AF65-F5344CB8AC3E}">
        <p14:creationId xmlns:p14="http://schemas.microsoft.com/office/powerpoint/2010/main" val="318348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622" y="365125"/>
            <a:ext cx="9844177" cy="971969"/>
          </a:xfrm>
        </p:spPr>
        <p:txBody>
          <a:bodyPr/>
          <a:lstStyle/>
          <a:p>
            <a:r>
              <a:rPr lang="en-IN" dirty="0" smtClean="0"/>
              <a:t>Home Page When</a:t>
            </a:r>
            <a:r>
              <a:rPr lang="en-IN" dirty="0" smtClean="0"/>
              <a:t> Admin Logged In</a:t>
            </a:r>
            <a:r>
              <a:rPr lang="en-IN" dirty="0" smtClean="0"/>
              <a:t> (1)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8" y="1337094"/>
            <a:ext cx="11697419" cy="4813540"/>
          </a:xfrm>
        </p:spPr>
      </p:pic>
    </p:spTree>
    <p:extLst>
      <p:ext uri="{BB962C8B-B14F-4D97-AF65-F5344CB8AC3E}">
        <p14:creationId xmlns:p14="http://schemas.microsoft.com/office/powerpoint/2010/main" val="278673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0174" y="365125"/>
            <a:ext cx="9533626" cy="1325563"/>
          </a:xfrm>
        </p:spPr>
        <p:txBody>
          <a:bodyPr/>
          <a:lstStyle/>
          <a:p>
            <a:r>
              <a:rPr lang="en-IN" dirty="0" smtClean="0"/>
              <a:t>Home Page When Admin Logged In (2)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58" y="1561382"/>
            <a:ext cx="11360989" cy="4960188"/>
          </a:xfrm>
        </p:spPr>
      </p:pic>
    </p:spTree>
    <p:extLst>
      <p:ext uri="{BB962C8B-B14F-4D97-AF65-F5344CB8AC3E}">
        <p14:creationId xmlns:p14="http://schemas.microsoft.com/office/powerpoint/2010/main" val="397453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599" cy="1325563"/>
          </a:xfrm>
        </p:spPr>
        <p:txBody>
          <a:bodyPr/>
          <a:lstStyle/>
          <a:p>
            <a:r>
              <a:rPr lang="en-IN" dirty="0" smtClean="0"/>
              <a:t>Admin Dash Board Adding a product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17" y="1825624"/>
            <a:ext cx="10550106" cy="4652813"/>
          </a:xfrm>
        </p:spPr>
      </p:pic>
    </p:spTree>
    <p:extLst>
      <p:ext uri="{BB962C8B-B14F-4D97-AF65-F5344CB8AC3E}">
        <p14:creationId xmlns:p14="http://schemas.microsoft.com/office/powerpoint/2010/main" val="408736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04" y="244355"/>
            <a:ext cx="11445096" cy="1325563"/>
          </a:xfrm>
        </p:spPr>
        <p:txBody>
          <a:bodyPr>
            <a:normAutofit/>
          </a:bodyPr>
          <a:lstStyle/>
          <a:p>
            <a:r>
              <a:rPr lang="en-IN" sz="3600" dirty="0" smtClean="0"/>
              <a:t>Admin Dash Board View For Added Product Successfully</a:t>
            </a:r>
            <a:endParaRPr lang="en-IN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38" y="1569919"/>
            <a:ext cx="10895162" cy="4597968"/>
          </a:xfrm>
        </p:spPr>
      </p:pic>
    </p:spTree>
    <p:extLst>
      <p:ext uri="{BB962C8B-B14F-4D97-AF65-F5344CB8AC3E}">
        <p14:creationId xmlns:p14="http://schemas.microsoft.com/office/powerpoint/2010/main" val="31291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Product Updating from Admin Dash Board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60" y="1825624"/>
            <a:ext cx="10852031" cy="4488911"/>
          </a:xfrm>
        </p:spPr>
      </p:pic>
    </p:spTree>
    <p:extLst>
      <p:ext uri="{BB962C8B-B14F-4D97-AF65-F5344CB8AC3E}">
        <p14:creationId xmlns:p14="http://schemas.microsoft.com/office/powerpoint/2010/main" val="102617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7" y="296114"/>
            <a:ext cx="11895826" cy="1325563"/>
          </a:xfrm>
        </p:spPr>
        <p:txBody>
          <a:bodyPr/>
          <a:lstStyle/>
          <a:p>
            <a:r>
              <a:rPr lang="en-IN" dirty="0" smtClean="0"/>
              <a:t>Product Updating Success From Admin Dash Board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70" y="1825625"/>
            <a:ext cx="10550105" cy="4351338"/>
          </a:xfrm>
        </p:spPr>
      </p:pic>
    </p:spTree>
    <p:extLst>
      <p:ext uri="{BB962C8B-B14F-4D97-AF65-F5344CB8AC3E}">
        <p14:creationId xmlns:p14="http://schemas.microsoft.com/office/powerpoint/2010/main" val="392145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894" y="365125"/>
            <a:ext cx="10473906" cy="1325563"/>
          </a:xfrm>
        </p:spPr>
        <p:txBody>
          <a:bodyPr/>
          <a:lstStyle/>
          <a:p>
            <a:r>
              <a:rPr lang="en-IN" dirty="0" smtClean="0"/>
              <a:t>Product Deletion From Admin Dash Board </a:t>
            </a:r>
            <a:endParaRPr lang="en-IN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11" y="1829713"/>
            <a:ext cx="10827589" cy="4484823"/>
          </a:xfrm>
        </p:spPr>
      </p:pic>
    </p:spTree>
    <p:extLst>
      <p:ext uri="{BB962C8B-B14F-4D97-AF65-F5344CB8AC3E}">
        <p14:creationId xmlns:p14="http://schemas.microsoft.com/office/powerpoint/2010/main" val="170581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8091" y="365126"/>
            <a:ext cx="8515708" cy="859826"/>
          </a:xfrm>
        </p:spPr>
        <p:txBody>
          <a:bodyPr/>
          <a:lstStyle/>
          <a:p>
            <a:r>
              <a:rPr lang="en-IN" dirty="0" smtClean="0"/>
              <a:t>Product Search By Name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1" y="1371600"/>
            <a:ext cx="10465278" cy="4986068"/>
          </a:xfrm>
        </p:spPr>
      </p:pic>
    </p:spTree>
    <p:extLst>
      <p:ext uri="{BB962C8B-B14F-4D97-AF65-F5344CB8AC3E}">
        <p14:creationId xmlns:p14="http://schemas.microsoft.com/office/powerpoint/2010/main" val="136719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7487" y="365125"/>
            <a:ext cx="8386312" cy="1325563"/>
          </a:xfrm>
        </p:spPr>
        <p:txBody>
          <a:bodyPr/>
          <a:lstStyle/>
          <a:p>
            <a:r>
              <a:rPr lang="en-IN" dirty="0" smtClean="0"/>
              <a:t>Search By Category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23" y="1544128"/>
            <a:ext cx="10921041" cy="4960189"/>
          </a:xfrm>
        </p:spPr>
      </p:pic>
    </p:spTree>
    <p:extLst>
      <p:ext uri="{BB962C8B-B14F-4D97-AF65-F5344CB8AC3E}">
        <p14:creationId xmlns:p14="http://schemas.microsoft.com/office/powerpoint/2010/main" val="160591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8196" y="138023"/>
            <a:ext cx="8696864" cy="612476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Home Page View Without Logged In (2)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22" y="931652"/>
            <a:ext cx="11890075" cy="5628155"/>
          </a:xfrm>
        </p:spPr>
      </p:pic>
    </p:spTree>
    <p:extLst>
      <p:ext uri="{BB962C8B-B14F-4D97-AF65-F5344CB8AC3E}">
        <p14:creationId xmlns:p14="http://schemas.microsoft.com/office/powerpoint/2010/main" val="376123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0287" y="365125"/>
            <a:ext cx="8843513" cy="1325563"/>
          </a:xfrm>
        </p:spPr>
        <p:txBody>
          <a:bodyPr/>
          <a:lstStyle/>
          <a:p>
            <a:r>
              <a:rPr lang="en-IN" dirty="0" smtClean="0"/>
              <a:t>Search By Price Less Than Entered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94" y="1570008"/>
            <a:ext cx="11171208" cy="4649637"/>
          </a:xfrm>
        </p:spPr>
      </p:pic>
    </p:spTree>
    <p:extLst>
      <p:ext uri="{BB962C8B-B14F-4D97-AF65-F5344CB8AC3E}">
        <p14:creationId xmlns:p14="http://schemas.microsoft.com/office/powerpoint/2010/main" val="262733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2708" y="365125"/>
            <a:ext cx="7791091" cy="1325563"/>
          </a:xfrm>
        </p:spPr>
        <p:txBody>
          <a:bodyPr/>
          <a:lstStyle/>
          <a:p>
            <a:r>
              <a:rPr lang="en-IN" dirty="0" smtClean="0"/>
              <a:t>About Us Page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05" y="1397480"/>
            <a:ext cx="11404120" cy="5124090"/>
          </a:xfrm>
        </p:spPr>
      </p:pic>
    </p:spTree>
    <p:extLst>
      <p:ext uri="{BB962C8B-B14F-4D97-AF65-F5344CB8AC3E}">
        <p14:creationId xmlns:p14="http://schemas.microsoft.com/office/powerpoint/2010/main" val="344556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3094" y="365125"/>
            <a:ext cx="7730706" cy="1325563"/>
          </a:xfrm>
        </p:spPr>
        <p:txBody>
          <a:bodyPr/>
          <a:lstStyle/>
          <a:p>
            <a:r>
              <a:rPr lang="en-IN" dirty="0" smtClean="0"/>
              <a:t>Contact Us Page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4" y="1371600"/>
            <a:ext cx="10990053" cy="5089585"/>
          </a:xfrm>
        </p:spPr>
      </p:pic>
    </p:spTree>
    <p:extLst>
      <p:ext uri="{BB962C8B-B14F-4D97-AF65-F5344CB8AC3E}">
        <p14:creationId xmlns:p14="http://schemas.microsoft.com/office/powerpoint/2010/main" val="258465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6770" y="365125"/>
            <a:ext cx="8947030" cy="1325563"/>
          </a:xfrm>
        </p:spPr>
        <p:txBody>
          <a:bodyPr/>
          <a:lstStyle/>
          <a:p>
            <a:r>
              <a:rPr lang="en-IN" dirty="0" smtClean="0"/>
              <a:t>Contact Us Form Submission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68" y="1483744"/>
            <a:ext cx="11076317" cy="5124090"/>
          </a:xfrm>
        </p:spPr>
      </p:pic>
    </p:spTree>
    <p:extLst>
      <p:ext uri="{BB962C8B-B14F-4D97-AF65-F5344CB8AC3E}">
        <p14:creationId xmlns:p14="http://schemas.microsoft.com/office/powerpoint/2010/main" val="306435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080" y="365126"/>
            <a:ext cx="10870720" cy="782188"/>
          </a:xfrm>
        </p:spPr>
        <p:txBody>
          <a:bodyPr/>
          <a:lstStyle/>
          <a:p>
            <a:r>
              <a:rPr lang="en-IN" dirty="0" smtClean="0"/>
              <a:t>    NGRX Tree With All the </a:t>
            </a:r>
            <a:r>
              <a:rPr lang="en-IN" dirty="0" err="1" smtClean="0"/>
              <a:t>Redux</a:t>
            </a:r>
            <a:r>
              <a:rPr lang="en-IN" dirty="0" smtClean="0"/>
              <a:t> Entities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79" y="1268083"/>
            <a:ext cx="10679502" cy="5055080"/>
          </a:xfrm>
        </p:spPr>
      </p:pic>
    </p:spTree>
    <p:extLst>
      <p:ext uri="{BB962C8B-B14F-4D97-AF65-F5344CB8AC3E}">
        <p14:creationId xmlns:p14="http://schemas.microsoft.com/office/powerpoint/2010/main" val="19281807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156" y="365125"/>
            <a:ext cx="11172644" cy="1325563"/>
          </a:xfrm>
        </p:spPr>
        <p:txBody>
          <a:bodyPr/>
          <a:lstStyle/>
          <a:p>
            <a:r>
              <a:rPr lang="en-IN" dirty="0" smtClean="0"/>
              <a:t>				The </a:t>
            </a:r>
            <a:r>
              <a:rPr lang="en-IN" dirty="0" err="1" smtClean="0"/>
              <a:t>Redux</a:t>
            </a:r>
            <a:r>
              <a:rPr lang="en-IN" dirty="0" smtClean="0"/>
              <a:t> Inspector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55" y="1621766"/>
            <a:ext cx="11835441" cy="4822165"/>
          </a:xfrm>
        </p:spPr>
      </p:pic>
    </p:spTree>
    <p:extLst>
      <p:ext uri="{BB962C8B-B14F-4D97-AF65-F5344CB8AC3E}">
        <p14:creationId xmlns:p14="http://schemas.microsoft.com/office/powerpoint/2010/main" val="14450451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37" y="163903"/>
            <a:ext cx="11662913" cy="75912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  Jasmine Unit Test Cases, Total 70 Specs for Testing(1)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13" y="1052424"/>
            <a:ext cx="11680166" cy="5451894"/>
          </a:xfrm>
        </p:spPr>
      </p:pic>
    </p:spTree>
    <p:extLst>
      <p:ext uri="{BB962C8B-B14F-4D97-AF65-F5344CB8AC3E}">
        <p14:creationId xmlns:p14="http://schemas.microsoft.com/office/powerpoint/2010/main" val="21362129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287" y="172528"/>
            <a:ext cx="11766430" cy="741872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  Jasmine Unit Test Cases, Total 70 Specs for Testing(2)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77" y="1061050"/>
            <a:ext cx="11455879" cy="5555410"/>
          </a:xfrm>
        </p:spPr>
      </p:pic>
    </p:spTree>
    <p:extLst>
      <p:ext uri="{BB962C8B-B14F-4D97-AF65-F5344CB8AC3E}">
        <p14:creationId xmlns:p14="http://schemas.microsoft.com/office/powerpoint/2010/main" val="39923958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96" y="207034"/>
            <a:ext cx="11800936" cy="69874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    Jasmine Unit Test Cases, Total 70 Specs for Testing(3)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98" y="1104182"/>
            <a:ext cx="11404121" cy="5546783"/>
          </a:xfrm>
        </p:spPr>
      </p:pic>
    </p:spTree>
    <p:extLst>
      <p:ext uri="{BB962C8B-B14F-4D97-AF65-F5344CB8AC3E}">
        <p14:creationId xmlns:p14="http://schemas.microsoft.com/office/powerpoint/2010/main" val="2154731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61049"/>
            <a:ext cx="10515600" cy="4451230"/>
          </a:xfrm>
        </p:spPr>
      </p:pic>
    </p:spTree>
    <p:extLst>
      <p:ext uri="{BB962C8B-B14F-4D97-AF65-F5344CB8AC3E}">
        <p14:creationId xmlns:p14="http://schemas.microsoft.com/office/powerpoint/2010/main" val="79373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7464"/>
          </a:xfrm>
        </p:spPr>
        <p:txBody>
          <a:bodyPr/>
          <a:lstStyle/>
          <a:p>
            <a:r>
              <a:rPr lang="en-IN" dirty="0" smtClean="0"/>
              <a:t>Home Page View Without Logged In (3)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36" y="1540954"/>
            <a:ext cx="11596776" cy="4963364"/>
          </a:xfrm>
        </p:spPr>
      </p:pic>
    </p:spTree>
    <p:extLst>
      <p:ext uri="{BB962C8B-B14F-4D97-AF65-F5344CB8AC3E}">
        <p14:creationId xmlns:p14="http://schemas.microsoft.com/office/powerpoint/2010/main" val="242022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Specific Product Page Without Logged In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80" y="1825624"/>
            <a:ext cx="11024558" cy="4782209"/>
          </a:xfrm>
        </p:spPr>
      </p:pic>
    </p:spTree>
    <p:extLst>
      <p:ext uri="{BB962C8B-B14F-4D97-AF65-F5344CB8AC3E}">
        <p14:creationId xmlns:p14="http://schemas.microsoft.com/office/powerpoint/2010/main" val="48277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150" y="365125"/>
            <a:ext cx="7385649" cy="1325563"/>
          </a:xfrm>
        </p:spPr>
        <p:txBody>
          <a:bodyPr/>
          <a:lstStyle/>
          <a:p>
            <a:r>
              <a:rPr lang="en-IN" dirty="0" smtClean="0"/>
              <a:t>Login Page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549296"/>
          </a:xfrm>
        </p:spPr>
      </p:pic>
    </p:spTree>
    <p:extLst>
      <p:ext uri="{BB962C8B-B14F-4D97-AF65-F5344CB8AC3E}">
        <p14:creationId xmlns:p14="http://schemas.microsoft.com/office/powerpoint/2010/main" val="156388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2316" y="365125"/>
            <a:ext cx="9421483" cy="1325563"/>
          </a:xfrm>
        </p:spPr>
        <p:txBody>
          <a:bodyPr/>
          <a:lstStyle/>
          <a:p>
            <a:r>
              <a:rPr lang="en-IN" dirty="0" smtClean="0"/>
              <a:t>Logged In Successfully Page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42878"/>
            <a:ext cx="10515600" cy="4592428"/>
          </a:xfrm>
        </p:spPr>
      </p:pic>
    </p:spTree>
    <p:extLst>
      <p:ext uri="{BB962C8B-B14F-4D97-AF65-F5344CB8AC3E}">
        <p14:creationId xmlns:p14="http://schemas.microsoft.com/office/powerpoint/2010/main" val="229170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5124" y="365125"/>
            <a:ext cx="8308675" cy="1325563"/>
          </a:xfrm>
        </p:spPr>
        <p:txBody>
          <a:bodyPr/>
          <a:lstStyle/>
          <a:p>
            <a:r>
              <a:rPr lang="en-IN" dirty="0" smtClean="0"/>
              <a:t>Logged In Failed Page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38" y="1825625"/>
            <a:ext cx="10412083" cy="3643522"/>
          </a:xfrm>
        </p:spPr>
      </p:pic>
    </p:spTree>
    <p:extLst>
      <p:ext uri="{BB962C8B-B14F-4D97-AF65-F5344CB8AC3E}">
        <p14:creationId xmlns:p14="http://schemas.microsoft.com/office/powerpoint/2010/main" val="328480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660" y="365125"/>
            <a:ext cx="11455880" cy="1325563"/>
          </a:xfrm>
        </p:spPr>
        <p:txBody>
          <a:bodyPr/>
          <a:lstStyle/>
          <a:p>
            <a:r>
              <a:rPr lang="en-IN" dirty="0" smtClean="0"/>
              <a:t>Home Page when </a:t>
            </a:r>
            <a:r>
              <a:rPr lang="en-IN" dirty="0" smtClean="0"/>
              <a:t>Logged In As a Normal User (1)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36" y="1570008"/>
            <a:ext cx="11404121" cy="4917056"/>
          </a:xfrm>
        </p:spPr>
      </p:pic>
    </p:spTree>
    <p:extLst>
      <p:ext uri="{BB962C8B-B14F-4D97-AF65-F5344CB8AC3E}">
        <p14:creationId xmlns:p14="http://schemas.microsoft.com/office/powerpoint/2010/main" val="392853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261</Words>
  <Application>Microsoft Office PowerPoint</Application>
  <PresentationFormat>Widescreen</PresentationFormat>
  <Paragraphs>43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Bahnschrift</vt:lpstr>
      <vt:lpstr>Calibri</vt:lpstr>
      <vt:lpstr>Calibri Light</vt:lpstr>
      <vt:lpstr>Office Theme</vt:lpstr>
      <vt:lpstr>              INSTASMART APPLICATION</vt:lpstr>
      <vt:lpstr>PowerPoint Presentation</vt:lpstr>
      <vt:lpstr>Home Page View Without Logged In (2)</vt:lpstr>
      <vt:lpstr>Home Page View Without Logged In (3)</vt:lpstr>
      <vt:lpstr>Specific Product Page Without Logged In</vt:lpstr>
      <vt:lpstr>Login Page</vt:lpstr>
      <vt:lpstr>Logged In Successfully Page</vt:lpstr>
      <vt:lpstr>Logged In Failed Page</vt:lpstr>
      <vt:lpstr>Home Page when Logged In As a Normal User (1)</vt:lpstr>
      <vt:lpstr>Home Page when Logged In As a Normal User (2)</vt:lpstr>
      <vt:lpstr>Adding Product To Cart As A User From Home Page</vt:lpstr>
      <vt:lpstr>Adding Product To Cart As A User From Specific Product Page</vt:lpstr>
      <vt:lpstr>Cart View Page For Normal User</vt:lpstr>
      <vt:lpstr>Cart Checkout Page</vt:lpstr>
      <vt:lpstr>Payment Gateway Page</vt:lpstr>
      <vt:lpstr>Payment Personal Details Page</vt:lpstr>
      <vt:lpstr>Card Info Payment Page</vt:lpstr>
      <vt:lpstr>Confirm And Pay Page</vt:lpstr>
      <vt:lpstr>Payment Processing Page</vt:lpstr>
      <vt:lpstr>All Purchases Page </vt:lpstr>
      <vt:lpstr>Home Page When Admin Logged In (1)</vt:lpstr>
      <vt:lpstr>Home Page When Admin Logged In (2)</vt:lpstr>
      <vt:lpstr>Admin Dash Board Adding a product</vt:lpstr>
      <vt:lpstr>Admin Dash Board View For Added Product Successfully</vt:lpstr>
      <vt:lpstr>Product Updating from Admin Dash Board</vt:lpstr>
      <vt:lpstr>Product Updating Success From Admin Dash Board</vt:lpstr>
      <vt:lpstr>Product Deletion From Admin Dash Board </vt:lpstr>
      <vt:lpstr>Product Search By Name</vt:lpstr>
      <vt:lpstr>Search By Category</vt:lpstr>
      <vt:lpstr>Search By Price Less Than Entered</vt:lpstr>
      <vt:lpstr>About Us Page</vt:lpstr>
      <vt:lpstr>Contact Us Page</vt:lpstr>
      <vt:lpstr>Contact Us Form Submission </vt:lpstr>
      <vt:lpstr>    NGRX Tree With All the Redux Entities</vt:lpstr>
      <vt:lpstr>    The Redux Inspector</vt:lpstr>
      <vt:lpstr>  Jasmine Unit Test Cases, Total 70 Specs for Testing(1) </vt:lpstr>
      <vt:lpstr>  Jasmine Unit Test Cases, Total 70 Specs for Testing(2) </vt:lpstr>
      <vt:lpstr>    Jasmine Unit Test Cases, Total 70 Specs for Testing(3) </vt:lpstr>
      <vt:lpstr>PowerPoint Presentation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20</cp:revision>
  <dcterms:created xsi:type="dcterms:W3CDTF">2023-01-18T07:28:49Z</dcterms:created>
  <dcterms:modified xsi:type="dcterms:W3CDTF">2023-01-18T10:55:02Z</dcterms:modified>
</cp:coreProperties>
</file>